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94" r:id="rId2"/>
    <p:sldId id="296" r:id="rId3"/>
    <p:sldId id="257" r:id="rId4"/>
    <p:sldId id="297" r:id="rId5"/>
    <p:sldId id="298" r:id="rId6"/>
    <p:sldId id="300" r:id="rId7"/>
    <p:sldId id="301" r:id="rId8"/>
    <p:sldId id="302" r:id="rId9"/>
    <p:sldId id="299" r:id="rId10"/>
    <p:sldId id="303" r:id="rId11"/>
    <p:sldId id="304" r:id="rId12"/>
    <p:sldId id="305" r:id="rId13"/>
    <p:sldId id="29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Pretendard" panose="02000503000000020004" pitchFamily="50" charset="-127"/>
      <p:regular r:id="rId22"/>
      <p:bold r:id="rId23"/>
    </p:embeddedFont>
    <p:embeddedFont>
      <p:font typeface="Pretendard Light" panose="02000403000000020004" pitchFamily="50" charset="-127"/>
      <p:regular r:id="rId24"/>
    </p:embeddedFont>
    <p:embeddedFont>
      <p:font typeface="Pretendard Medium" panose="02000603000000020004" pitchFamily="50" charset="-127"/>
      <p:regular r:id="rId25"/>
    </p:embeddedFont>
    <p:embeddedFont>
      <p:font typeface="Pretendard SemiBold" panose="02000703000000020004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914"/>
    <a:srgbClr val="960000"/>
    <a:srgbClr val="880100"/>
    <a:srgbClr val="C31B1B"/>
    <a:srgbClr val="E60914"/>
    <a:srgbClr val="000000"/>
    <a:srgbClr val="FFFFFF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8FD46-066B-44BD-A3BB-B98B3FEFA9DA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720A-678C-422F-A834-2F591166185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88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6A8E-0EF7-4585-AA1D-68483B0D0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C197F-4AE2-4467-9033-81230E26D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6A239-EF72-41C0-A3F4-E0B13599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42D82-1DBD-439F-90EE-9520BE0A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78211-7BBB-4735-9EF8-6AB28F91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606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DAE3-6153-428E-9D5B-6F557640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BA59A-2479-479B-B2F3-817D0D0AA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69432-0264-45BF-9D0B-9319E55F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89B0B-0F11-4B56-97C0-1D966581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98998-060A-4617-A58C-99976185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216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A9B12-6D03-42C6-B782-04406909E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07A429-64E7-4CB6-92F2-0916F27F3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11B34-2C65-47FC-8D52-67729EEB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BEB8-922F-495F-BC16-52379AD0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B2018-05DE-4BDB-BF08-65359E55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4608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1A01569C-37DF-DF41-BF74-8D8E1C036D3A}"/>
              </a:ext>
            </a:extLst>
          </p:cNvPr>
          <p:cNvSpPr txBox="1"/>
          <p:nvPr userDrawn="1"/>
        </p:nvSpPr>
        <p:spPr>
          <a:xfrm>
            <a:off x="10089635" y="6667336"/>
            <a:ext cx="21382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spc="300" dirty="0">
                <a:solidFill>
                  <a:schemeClr val="bg1">
                    <a:lumMod val="9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made by ksuaaa</a:t>
            </a:r>
            <a:endParaRPr lang="x-none" sz="500" spc="300" dirty="0">
              <a:solidFill>
                <a:schemeClr val="bg1">
                  <a:lumMod val="9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511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2D3F-C953-448F-BDA0-DBF84F52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F813-4F8D-473A-95A7-B8EDEE2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A3D65-EC1C-4043-9E4F-BC9C05D6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C68D7-6099-499D-8B65-1A280F9D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5A3D5-B9F7-4FF9-87FF-CC08D0AF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465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2AE-16C9-4D45-902F-2AC28F9A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F39AD-ED49-41BF-90DF-2B709778E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50231-161E-4E9C-A397-7963E193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7AE72-6D84-4AB6-8736-3CCB5B53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AB5DC-7BDB-471F-B86F-6A607E16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745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5A96-A67D-4687-A62D-E38A7480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09B1-7D8E-4F11-A348-8C05239D1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345FA-B1AB-4182-811A-15F418CF7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E2A1D-1C78-473F-B38D-CFCBDC25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E88D3-5E9D-4213-B9AA-05DB529B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1E66E-59C8-431C-B5CE-2BE907A2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325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CE131-310F-4AAD-A146-F69DDF74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192F7-8C29-4B3D-A436-BE1382956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F6FF7-C8E0-4800-BCE7-1B15A2690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7E149-9F81-48F6-ABD5-17D349E0C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C6DDC1-29CE-4515-86CA-A52F6DF03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42788-BE89-4040-82E6-068968A8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00189-E624-46A0-83FF-685619DA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818DD-BC82-4870-9626-38F809B6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9569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0E82-6B28-436E-95AE-BF60F78A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4DD8C-9F5D-4E69-8737-6A060A9B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81FBD-0780-4BDC-A022-6B327505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33DE5-7501-4FF4-BDC6-FC0243CC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69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3A641-93C4-4DD6-9B5A-154C57C1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71B22-3FBE-414E-9F29-AF8B6B61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94390-6B0B-4DD1-B1A2-A2DF4668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491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933F-DF4A-4DF5-BDA5-86DC4909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313A2-246D-4587-8C20-BB9EDAB0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E085-8030-4ECE-9C55-657482B86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7471F-A059-462B-B1F9-992ED047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A6402-9E76-4590-84F3-1D05F3B2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BE3CF-DF64-4938-BD29-5F4040FF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61518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E673-B4C2-4E5F-BD56-19CC4C90C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76C66-FFCA-4531-A2F1-122D7CEBB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A90F8-2D91-4707-BFBE-83B07F5A8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2EB22-7E16-4BE5-B175-A28C528C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402E1-FD43-42D3-B45C-8D605FA4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EA8DD-34D1-43F6-A489-51D24153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434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0302F6-BDE0-4923-B866-1A80BA7B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2EE4A-4628-493D-ACA0-50D69298A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61CF-411C-42ED-9D07-5A1BF2741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0C4C-D402-4CF4-AA7F-5B25FD8FDD91}" type="datetimeFigureOut">
              <a:rPr lang="en-PH" smtClean="0"/>
              <a:pPr/>
              <a:t>20/05/2022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DA66C-E785-4C0D-AFA3-8B071EE2F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F3266-4959-4801-ADEA-2A74E9ADD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309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81F7BA-F038-4980-9BDD-366BB60E53F7}"/>
              </a:ext>
            </a:extLst>
          </p:cNvPr>
          <p:cNvSpPr/>
          <p:nvPr/>
        </p:nvSpPr>
        <p:spPr>
          <a:xfrm>
            <a:off x="4333460" y="1249018"/>
            <a:ext cx="1003471" cy="43599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428437-D0E8-4A5E-8F0D-779EDE699849}"/>
              </a:ext>
            </a:extLst>
          </p:cNvPr>
          <p:cNvSpPr/>
          <p:nvPr/>
        </p:nvSpPr>
        <p:spPr>
          <a:xfrm>
            <a:off x="6549120" y="1249016"/>
            <a:ext cx="1003471" cy="43599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4C674BA-36C1-4ADC-8EA0-748BD1C41583}"/>
              </a:ext>
            </a:extLst>
          </p:cNvPr>
          <p:cNvSpPr/>
          <p:nvPr/>
        </p:nvSpPr>
        <p:spPr>
          <a:xfrm flipH="1">
            <a:off x="4333460" y="1249017"/>
            <a:ext cx="3219131" cy="4359966"/>
          </a:xfrm>
          <a:prstGeom prst="parallelogram">
            <a:avLst>
              <a:gd name="adj" fmla="val 657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id="{5606786E-2F0F-42D3-B997-4DFD607E8E51}"/>
              </a:ext>
            </a:extLst>
          </p:cNvPr>
          <p:cNvSpPr/>
          <p:nvPr/>
        </p:nvSpPr>
        <p:spPr>
          <a:xfrm>
            <a:off x="193040" y="6278880"/>
            <a:ext cx="11998960" cy="579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2397FD-09E0-44F6-B2AD-1959F8289291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A0893-2830-4498-BB71-BA185821C66F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ACE315-15C6-44EE-A24C-39B0C04BB84E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4A7F54-FB3D-498C-8A98-8E21A87729AF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D41EB0-241F-407B-B73D-2EC8113C7BBD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C16D334-056D-4A8C-AA77-7718F8C6E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299" y="2683151"/>
            <a:ext cx="2772162" cy="319132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BF8ABD3-9580-40E5-A4F7-9922CFA9A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998" y="2735532"/>
            <a:ext cx="3410426" cy="302937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7FF61D3-C3ED-46B1-B187-9845D335CC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211" y="877780"/>
            <a:ext cx="3453252" cy="215749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0058367-CE07-4979-A6F8-6DECF637B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23" y="2140414"/>
            <a:ext cx="2278798" cy="226334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6AC96E3-A9FD-4510-BAAF-9E7A4569B8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211" y="3589212"/>
            <a:ext cx="3453252" cy="233802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80CE83A-EEF3-4EF6-8108-E22675698C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68"/>
          <a:stretch/>
        </p:blipFill>
        <p:spPr>
          <a:xfrm>
            <a:off x="5213739" y="3589212"/>
            <a:ext cx="3149674" cy="256186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8EE6CE4-9861-4379-AAD8-0BA5D2373E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739" y="870161"/>
            <a:ext cx="3149674" cy="218538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1BE9F9B-BEA6-44A6-ADE0-EA3BD02B94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0" y="2133249"/>
            <a:ext cx="2084286" cy="226334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0571724-6481-4C18-B4AA-3E971B3BC5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5564" y="-5700089"/>
            <a:ext cx="3448531" cy="576342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83B3872-7240-43F0-947A-9500BE4F5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994" y="2443407"/>
            <a:ext cx="2753109" cy="335326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8173BEC-B273-43C5-AD9A-FC553E4629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282" y="-3930923"/>
            <a:ext cx="2476846" cy="152421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BD7E8CF-0D61-453C-9E39-B2438F2291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73891" y="5287749"/>
            <a:ext cx="1219370" cy="166710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194534E-FDD4-4C57-9E9F-CB66605D2B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42" y="-4677907"/>
            <a:ext cx="5801535" cy="415348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C3D25035-DAED-4BB0-8E86-E1DC1358DE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13" y="-5987834"/>
            <a:ext cx="3486637" cy="508706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7513AE73-7D2D-4DFE-A246-1338107BC7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118" y="-3863406"/>
            <a:ext cx="3496163" cy="441069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6172A82-B9BF-425D-BF64-A19A05BC6D83}"/>
              </a:ext>
            </a:extLst>
          </p:cNvPr>
          <p:cNvSpPr txBox="1"/>
          <p:nvPr/>
        </p:nvSpPr>
        <p:spPr>
          <a:xfrm>
            <a:off x="290221" y="443129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관리자 로그인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7034ECF-2DC6-49BB-B16E-B854DEBBCB74}"/>
              </a:ext>
            </a:extLst>
          </p:cNvPr>
          <p:cNvSpPr txBox="1"/>
          <p:nvPr/>
        </p:nvSpPr>
        <p:spPr>
          <a:xfrm>
            <a:off x="2489139" y="443129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회원관리 선택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1F6808E-483C-4FA6-AB22-6CF993459ECF}"/>
              </a:ext>
            </a:extLst>
          </p:cNvPr>
          <p:cNvSpPr txBox="1"/>
          <p:nvPr/>
        </p:nvSpPr>
        <p:spPr>
          <a:xfrm>
            <a:off x="4805579" y="3036290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전체조회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4EEB51E-01EA-4374-B5DD-95EC9AFB0A06}"/>
              </a:ext>
            </a:extLst>
          </p:cNvPr>
          <p:cNvSpPr txBox="1"/>
          <p:nvPr/>
        </p:nvSpPr>
        <p:spPr>
          <a:xfrm>
            <a:off x="8062885" y="3036290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회원검색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4336647-0148-4288-A11E-8984C644579C}"/>
              </a:ext>
            </a:extLst>
          </p:cNvPr>
          <p:cNvSpPr txBox="1"/>
          <p:nvPr/>
        </p:nvSpPr>
        <p:spPr>
          <a:xfrm>
            <a:off x="4805579" y="615059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회원수정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4552291-1A05-41E6-B061-41CF9BA21E37}"/>
              </a:ext>
            </a:extLst>
          </p:cNvPr>
          <p:cNvSpPr txBox="1"/>
          <p:nvPr/>
        </p:nvSpPr>
        <p:spPr>
          <a:xfrm>
            <a:off x="8062885" y="615059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회원삭제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AE7A190-7FC7-4273-B0D0-A66C44884163}"/>
              </a:ext>
            </a:extLst>
          </p:cNvPr>
          <p:cNvSpPr txBox="1"/>
          <p:nvPr/>
        </p:nvSpPr>
        <p:spPr>
          <a:xfrm>
            <a:off x="373944" y="1270179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관리자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회원관리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4597225-2712-4E75-9DC1-263CA76A5137}"/>
              </a:ext>
            </a:extLst>
          </p:cNvPr>
          <p:cNvSpPr/>
          <p:nvPr/>
        </p:nvSpPr>
        <p:spPr>
          <a:xfrm>
            <a:off x="5387974" y="1000125"/>
            <a:ext cx="390525" cy="123825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6DD579D-3DB4-4749-9A83-B15FAB601989}"/>
              </a:ext>
            </a:extLst>
          </p:cNvPr>
          <p:cNvSpPr/>
          <p:nvPr/>
        </p:nvSpPr>
        <p:spPr>
          <a:xfrm>
            <a:off x="8688969" y="1199741"/>
            <a:ext cx="435186" cy="123825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E76D4CBB-09EA-4AC6-A92B-D782C41AFE0B}"/>
              </a:ext>
            </a:extLst>
          </p:cNvPr>
          <p:cNvSpPr/>
          <p:nvPr/>
        </p:nvSpPr>
        <p:spPr>
          <a:xfrm>
            <a:off x="5368229" y="3960696"/>
            <a:ext cx="435186" cy="123825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E99F063A-70E4-4720-9919-4F908C03079E}"/>
              </a:ext>
            </a:extLst>
          </p:cNvPr>
          <p:cNvSpPr/>
          <p:nvPr/>
        </p:nvSpPr>
        <p:spPr>
          <a:xfrm>
            <a:off x="8652594" y="4145750"/>
            <a:ext cx="435186" cy="123825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B0B004F-649B-4FDC-929F-5DB6A5558085}"/>
              </a:ext>
            </a:extLst>
          </p:cNvPr>
          <p:cNvSpPr/>
          <p:nvPr/>
        </p:nvSpPr>
        <p:spPr>
          <a:xfrm>
            <a:off x="2969419" y="2550713"/>
            <a:ext cx="545306" cy="148198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4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75EC2A-F32B-40C3-B758-CD753BCE5858}"/>
              </a:ext>
            </a:extLst>
          </p:cNvPr>
          <p:cNvSpPr/>
          <p:nvPr/>
        </p:nvSpPr>
        <p:spPr>
          <a:xfrm>
            <a:off x="193040" y="6278880"/>
            <a:ext cx="11998960" cy="579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2397FD-09E0-44F6-B2AD-1959F8289291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A0893-2830-4498-BB71-BA185821C66F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ACE315-15C6-44EE-A24C-39B0C04BB84E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4A7F54-FB3D-498C-8A98-8E21A87729AF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D41EB0-241F-407B-B73D-2EC8113C7BBD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AC16D334-056D-4A8C-AA77-7718F8C6E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36" y="2277093"/>
            <a:ext cx="2151057" cy="247630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BF8ABD3-9580-40E5-A4F7-9922CFA9A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146" y="3999578"/>
            <a:ext cx="2441229" cy="2168466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0571724-6481-4C18-B4AA-3E971B3BC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48548" y="5859274"/>
            <a:ext cx="3448531" cy="576342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183B3872-7240-43F0-947A-9500BE4F5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05" y="2264392"/>
            <a:ext cx="2048709" cy="249531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8173BEC-B273-43C5-AD9A-FC553E462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282" y="-3930923"/>
            <a:ext cx="2476846" cy="152421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BBD7E8CF-0D61-453C-9E39-B2438F229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7435"/>
            <a:ext cx="1219370" cy="166710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194534E-FDD4-4C57-9E9F-CB66605D2B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12"/>
          <a:stretch/>
        </p:blipFill>
        <p:spPr>
          <a:xfrm>
            <a:off x="5695515" y="1000941"/>
            <a:ext cx="2558490" cy="218873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C3D25035-DAED-4BB0-8E86-E1DC1358DE4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19"/>
          <a:stretch/>
        </p:blipFill>
        <p:spPr>
          <a:xfrm>
            <a:off x="8967057" y="3957404"/>
            <a:ext cx="2099114" cy="221064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7513AE73-7D2D-4DFE-A246-1338107BC7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30"/>
          <a:stretch/>
        </p:blipFill>
        <p:spPr>
          <a:xfrm>
            <a:off x="8751549" y="1000581"/>
            <a:ext cx="2530131" cy="21887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F8B5266-13AB-4494-BFC6-482A03BE79A5}"/>
              </a:ext>
            </a:extLst>
          </p:cNvPr>
          <p:cNvSpPr txBox="1"/>
          <p:nvPr/>
        </p:nvSpPr>
        <p:spPr>
          <a:xfrm>
            <a:off x="414845" y="4781546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 로그인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A34BCE-67C6-421E-8A0A-7B80D1ABB238}"/>
              </a:ext>
            </a:extLst>
          </p:cNvPr>
          <p:cNvSpPr txBox="1"/>
          <p:nvPr/>
        </p:nvSpPr>
        <p:spPr>
          <a:xfrm>
            <a:off x="2642949" y="4781546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프로필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611CB0-22CC-4635-85B3-0D9F9B475408}"/>
              </a:ext>
            </a:extLst>
          </p:cNvPr>
          <p:cNvSpPr/>
          <p:nvPr/>
        </p:nvSpPr>
        <p:spPr>
          <a:xfrm>
            <a:off x="3353933" y="2674039"/>
            <a:ext cx="461963" cy="148198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3A6390-7F42-4CA0-AF9C-065FA6E70EA5}"/>
              </a:ext>
            </a:extLst>
          </p:cNvPr>
          <p:cNvSpPr txBox="1"/>
          <p:nvPr/>
        </p:nvSpPr>
        <p:spPr>
          <a:xfrm>
            <a:off x="5372618" y="321341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프로필변경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EAB16F-2BB5-4787-B8A3-B382520E0D0A}"/>
              </a:ext>
            </a:extLst>
          </p:cNvPr>
          <p:cNvSpPr txBox="1"/>
          <p:nvPr/>
        </p:nvSpPr>
        <p:spPr>
          <a:xfrm>
            <a:off x="8400466" y="321341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프로필생성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DA835A-3270-4FB9-86DC-9AED540AFAF0}"/>
              </a:ext>
            </a:extLst>
          </p:cNvPr>
          <p:cNvSpPr txBox="1"/>
          <p:nvPr/>
        </p:nvSpPr>
        <p:spPr>
          <a:xfrm>
            <a:off x="5438965" y="619516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프로필수정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59373D-6931-4E73-9D01-BFDC15E36A56}"/>
              </a:ext>
            </a:extLst>
          </p:cNvPr>
          <p:cNvSpPr txBox="1"/>
          <p:nvPr/>
        </p:nvSpPr>
        <p:spPr>
          <a:xfrm>
            <a:off x="8708542" y="619516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프로필 삭제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11905D-C1F4-450A-B79E-E99348D76E13}"/>
              </a:ext>
            </a:extLst>
          </p:cNvPr>
          <p:cNvSpPr txBox="1"/>
          <p:nvPr/>
        </p:nvSpPr>
        <p:spPr>
          <a:xfrm>
            <a:off x="623197" y="1270179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프로필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5F63AD-7563-4DE5-A998-523A88DCD6EE}"/>
              </a:ext>
            </a:extLst>
          </p:cNvPr>
          <p:cNvSpPr/>
          <p:nvPr/>
        </p:nvSpPr>
        <p:spPr>
          <a:xfrm>
            <a:off x="5865018" y="1121981"/>
            <a:ext cx="461963" cy="148198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6F1370-0264-408F-BAD6-24F5357EB23C}"/>
              </a:ext>
            </a:extLst>
          </p:cNvPr>
          <p:cNvSpPr/>
          <p:nvPr/>
        </p:nvSpPr>
        <p:spPr>
          <a:xfrm>
            <a:off x="9017055" y="1352813"/>
            <a:ext cx="565382" cy="148198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CE639B5-1B1B-404F-A1FC-3698DD805204}"/>
              </a:ext>
            </a:extLst>
          </p:cNvPr>
          <p:cNvSpPr/>
          <p:nvPr/>
        </p:nvSpPr>
        <p:spPr>
          <a:xfrm>
            <a:off x="5699054" y="1615541"/>
            <a:ext cx="246928" cy="116303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1867C2A-B645-4C97-B93F-C2E0149B37A0}"/>
              </a:ext>
            </a:extLst>
          </p:cNvPr>
          <p:cNvSpPr/>
          <p:nvPr/>
        </p:nvSpPr>
        <p:spPr>
          <a:xfrm>
            <a:off x="6012776" y="4497898"/>
            <a:ext cx="581483" cy="148198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799BE93-0E69-47A6-8CE6-67FB32676347}"/>
              </a:ext>
            </a:extLst>
          </p:cNvPr>
          <p:cNvSpPr/>
          <p:nvPr/>
        </p:nvSpPr>
        <p:spPr>
          <a:xfrm>
            <a:off x="9191970" y="4502182"/>
            <a:ext cx="481678" cy="148198"/>
          </a:xfrm>
          <a:prstGeom prst="rect">
            <a:avLst/>
          </a:prstGeom>
          <a:noFill/>
          <a:ln w="31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5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436175-D57C-4929-BBDF-8209F91A4C62}"/>
              </a:ext>
            </a:extLst>
          </p:cNvPr>
          <p:cNvSpPr/>
          <p:nvPr/>
        </p:nvSpPr>
        <p:spPr>
          <a:xfrm>
            <a:off x="193040" y="6278880"/>
            <a:ext cx="11998960" cy="579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2397FD-09E0-44F6-B2AD-1959F8289291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A0893-2830-4498-BB71-BA185821C66F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ACE315-15C6-44EE-A24C-39B0C04BB84E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4A7F54-FB3D-498C-8A98-8E21A87729AF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D41EB0-241F-407B-B73D-2EC8113C7BBD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C65106-D7A8-427E-A0CF-F276A54B03B1}"/>
              </a:ext>
            </a:extLst>
          </p:cNvPr>
          <p:cNvSpPr txBox="1"/>
          <p:nvPr/>
        </p:nvSpPr>
        <p:spPr>
          <a:xfrm>
            <a:off x="623197" y="1270179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관리자 </a:t>
            </a:r>
            <a:r>
              <a:rPr lang="en-US" altLang="ko-KR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영화관리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C0B03-68C2-4F76-9D0C-8A333D242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08"/>
          <a:stretch/>
        </p:blipFill>
        <p:spPr>
          <a:xfrm>
            <a:off x="766393" y="2529112"/>
            <a:ext cx="2229800" cy="14762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D1893A-6BD7-45B1-B2BC-90BC76111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12" y="967954"/>
            <a:ext cx="4421179" cy="12463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ECE28C-B457-4B1B-9EB3-9849FEBF8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44" y="2332652"/>
            <a:ext cx="3353868" cy="2511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54D4AF-0864-4DA3-8A1D-E1A97398E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588" y="2347651"/>
            <a:ext cx="3896098" cy="23809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3F5C1D-729B-4581-9985-C145E761B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13" y="4992154"/>
            <a:ext cx="4033252" cy="160458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101AE0-0B70-4404-83B9-E562C3827094}"/>
              </a:ext>
            </a:extLst>
          </p:cNvPr>
          <p:cNvSpPr txBox="1"/>
          <p:nvPr/>
        </p:nvSpPr>
        <p:spPr>
          <a:xfrm>
            <a:off x="1111196" y="4061338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영화관리 선택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010748-8E11-4A3D-885B-275ACC79BF2A}"/>
              </a:ext>
            </a:extLst>
          </p:cNvPr>
          <p:cNvSpPr/>
          <p:nvPr/>
        </p:nvSpPr>
        <p:spPr>
          <a:xfrm>
            <a:off x="4176713" y="1079210"/>
            <a:ext cx="457244" cy="147133"/>
          </a:xfrm>
          <a:prstGeom prst="rect">
            <a:avLst/>
          </a:prstGeom>
          <a:noFill/>
          <a:ln w="6350">
            <a:solidFill>
              <a:srgbClr val="E50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BA0D387-31E5-449A-B04A-83E49384DD06}"/>
              </a:ext>
            </a:extLst>
          </p:cNvPr>
          <p:cNvSpPr/>
          <p:nvPr/>
        </p:nvSpPr>
        <p:spPr>
          <a:xfrm>
            <a:off x="4129087" y="2557460"/>
            <a:ext cx="438194" cy="109153"/>
          </a:xfrm>
          <a:prstGeom prst="rect">
            <a:avLst/>
          </a:prstGeom>
          <a:noFill/>
          <a:ln w="6350">
            <a:solidFill>
              <a:srgbClr val="E50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7199C1-BDA9-4D67-8712-BB629A4DADA9}"/>
              </a:ext>
            </a:extLst>
          </p:cNvPr>
          <p:cNvSpPr/>
          <p:nvPr/>
        </p:nvSpPr>
        <p:spPr>
          <a:xfrm>
            <a:off x="7652066" y="2747892"/>
            <a:ext cx="469583" cy="128658"/>
          </a:xfrm>
          <a:prstGeom prst="rect">
            <a:avLst/>
          </a:prstGeom>
          <a:noFill/>
          <a:ln w="6350">
            <a:solidFill>
              <a:srgbClr val="E50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EE952D-AB6C-44EF-82A3-7DFA3832E29C}"/>
              </a:ext>
            </a:extLst>
          </p:cNvPr>
          <p:cNvSpPr/>
          <p:nvPr/>
        </p:nvSpPr>
        <p:spPr>
          <a:xfrm>
            <a:off x="4186237" y="5558019"/>
            <a:ext cx="469652" cy="123644"/>
          </a:xfrm>
          <a:prstGeom prst="rect">
            <a:avLst/>
          </a:prstGeom>
          <a:noFill/>
          <a:ln w="6350">
            <a:solidFill>
              <a:srgbClr val="E50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8E12FB-092C-4B19-A871-731FC591019F}"/>
              </a:ext>
            </a:extLst>
          </p:cNvPr>
          <p:cNvSpPr txBox="1"/>
          <p:nvPr/>
        </p:nvSpPr>
        <p:spPr>
          <a:xfrm>
            <a:off x="10353961" y="478052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영화삭제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0E96FA-B568-4ED0-9B89-54CB16E33BFB}"/>
              </a:ext>
            </a:extLst>
          </p:cNvPr>
          <p:cNvSpPr txBox="1"/>
          <p:nvPr/>
        </p:nvSpPr>
        <p:spPr>
          <a:xfrm>
            <a:off x="7763595" y="6288494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전체 출력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3D07EA-BAC6-4F24-A87E-7D76D3F91640}"/>
              </a:ext>
            </a:extLst>
          </p:cNvPr>
          <p:cNvSpPr/>
          <p:nvPr/>
        </p:nvSpPr>
        <p:spPr>
          <a:xfrm>
            <a:off x="6567054" y="4501929"/>
            <a:ext cx="873825" cy="3481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83EFA-60DC-4774-8A60-5B2EF576C723}"/>
              </a:ext>
            </a:extLst>
          </p:cNvPr>
          <p:cNvSpPr txBox="1"/>
          <p:nvPr/>
        </p:nvSpPr>
        <p:spPr>
          <a:xfrm>
            <a:off x="8151090" y="829271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영화검색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718E0E-3753-4C3F-AB18-55BF1023FA66}"/>
              </a:ext>
            </a:extLst>
          </p:cNvPr>
          <p:cNvSpPr txBox="1"/>
          <p:nvPr/>
        </p:nvSpPr>
        <p:spPr>
          <a:xfrm>
            <a:off x="6318004" y="4501929"/>
            <a:ext cx="1421968" cy="36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영화수정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02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A44893-5FCF-493C-AE78-29A2DAC7558A}"/>
              </a:ext>
            </a:extLst>
          </p:cNvPr>
          <p:cNvSpPr/>
          <p:nvPr/>
        </p:nvSpPr>
        <p:spPr>
          <a:xfrm>
            <a:off x="0" y="14418"/>
            <a:ext cx="12192000" cy="6829164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ADFF1A-6BD2-4294-A72F-6633578CEB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733460" y="2859148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58AB60-0543-448F-8C3D-807F4E1F3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180"/>
            <a:stretch/>
          </p:blipFill>
          <p:spPr>
            <a:xfrm>
              <a:off x="-733460" y="2873566"/>
              <a:ext cx="12192000" cy="684358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E487E8-319C-4B40-A199-2EF7EDFF4704}"/>
                </a:ext>
              </a:extLst>
            </p:cNvPr>
            <p:cNvSpPr/>
            <p:nvPr/>
          </p:nvSpPr>
          <p:spPr>
            <a:xfrm>
              <a:off x="-733460" y="2859148"/>
              <a:ext cx="12192000" cy="6858000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11BFD7-0BA9-4F01-9223-027BB4ECEF8A}"/>
              </a:ext>
            </a:extLst>
          </p:cNvPr>
          <p:cNvSpPr txBox="1"/>
          <p:nvPr/>
        </p:nvSpPr>
        <p:spPr>
          <a:xfrm>
            <a:off x="2577305" y="2652350"/>
            <a:ext cx="7037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endParaRPr lang="en-ID" sz="4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8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412E4C-AFC4-6949-B9A3-77044BEA906E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99704-647F-8D4A-8EEA-9C1D94AC506C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F0850-0E6E-8940-BAEF-87F01A5B9910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303AF-6F7A-451D-9EEA-800706B3378C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21D90-081E-4285-B4D5-168A46594458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052C6CC5-5E32-2842-A3E6-DA118CDB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896"/>
            <a:ext cx="12192000" cy="6832497"/>
          </a:xfrm>
          <a:prstGeom prst="rect">
            <a:avLst/>
          </a:prstGeom>
        </p:spPr>
      </p:pic>
      <p:grpSp>
        <p:nvGrpSpPr>
          <p:cNvPr id="8" name="Group 15">
            <a:extLst>
              <a:ext uri="{FF2B5EF4-FFF2-40B4-BE49-F238E27FC236}">
                <a16:creationId xmlns:a16="http://schemas.microsoft.com/office/drawing/2014/main" id="{9A2D4F9A-CEDC-BF43-A7FC-0D42FA42A132}"/>
              </a:ext>
            </a:extLst>
          </p:cNvPr>
          <p:cNvGrpSpPr/>
          <p:nvPr/>
        </p:nvGrpSpPr>
        <p:grpSpPr>
          <a:xfrm>
            <a:off x="821939" y="2059059"/>
            <a:ext cx="1139301" cy="261610"/>
            <a:chOff x="625205" y="1730226"/>
            <a:chExt cx="1139301" cy="261610"/>
          </a:xfrm>
        </p:grpSpPr>
        <p:pic>
          <p:nvPicPr>
            <p:cNvPr id="9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AA33B34B-468D-F647-880C-86EAC3286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205" y="1730226"/>
              <a:ext cx="132033" cy="24201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66A874-87AB-4848-BBA1-C97B7F71D391}"/>
                </a:ext>
              </a:extLst>
            </p:cNvPr>
            <p:cNvSpPr txBox="1"/>
            <p:nvPr/>
          </p:nvSpPr>
          <p:spPr>
            <a:xfrm>
              <a:off x="757238" y="1730226"/>
              <a:ext cx="10072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pc="25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SERIES</a:t>
              </a:r>
              <a:endParaRPr lang="x-none" sz="1100" b="1" spc="2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0E3C04-DB4D-B040-B0CC-31135658E08E}"/>
              </a:ext>
            </a:extLst>
          </p:cNvPr>
          <p:cNvSpPr txBox="1"/>
          <p:nvPr/>
        </p:nvSpPr>
        <p:spPr>
          <a:xfrm>
            <a:off x="713828" y="2509368"/>
            <a:ext cx="604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-4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넷플릭스</a:t>
            </a:r>
            <a:r>
              <a:rPr lang="ko-KR" altLang="en-US" sz="5400" b="1" spc="-4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프로젝트</a:t>
            </a:r>
            <a:endParaRPr lang="x-none" sz="5400" b="1" spc="-4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FD234-0688-1B43-A9A7-6D725B5DB3FE}"/>
              </a:ext>
            </a:extLst>
          </p:cNvPr>
          <p:cNvSpPr txBox="1"/>
          <p:nvPr/>
        </p:nvSpPr>
        <p:spPr>
          <a:xfrm>
            <a:off x="777685" y="3582242"/>
            <a:ext cx="4733970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80"/>
              </a:lnSpc>
            </a:pPr>
            <a:r>
              <a:rPr lang="ko-KR" altLang="en-US" spc="-50" dirty="0" err="1">
                <a:solidFill>
                  <a:schemeClr val="bg1"/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다섯플릭스</a:t>
            </a:r>
            <a:endParaRPr lang="x-none" spc="-50" dirty="0">
              <a:solidFill>
                <a:schemeClr val="bg1"/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grpSp>
        <p:nvGrpSpPr>
          <p:cNvPr id="13" name="Group 23">
            <a:extLst>
              <a:ext uri="{FF2B5EF4-FFF2-40B4-BE49-F238E27FC236}">
                <a16:creationId xmlns:a16="http://schemas.microsoft.com/office/drawing/2014/main" id="{87CDAE40-D788-024F-896F-8811A7971C84}"/>
              </a:ext>
            </a:extLst>
          </p:cNvPr>
          <p:cNvGrpSpPr/>
          <p:nvPr/>
        </p:nvGrpSpPr>
        <p:grpSpPr>
          <a:xfrm>
            <a:off x="881688" y="4741986"/>
            <a:ext cx="1046690" cy="381181"/>
            <a:chOff x="576370" y="4945199"/>
            <a:chExt cx="1046690" cy="381181"/>
          </a:xfrm>
        </p:grpSpPr>
        <p:sp>
          <p:nvSpPr>
            <p:cNvPr id="14" name="Rounded Rectangle 24">
              <a:extLst>
                <a:ext uri="{FF2B5EF4-FFF2-40B4-BE49-F238E27FC236}">
                  <a16:creationId xmlns:a16="http://schemas.microsoft.com/office/drawing/2014/main" id="{2A579BAE-8578-434F-B695-488AB1580A95}"/>
                </a:ext>
              </a:extLst>
            </p:cNvPr>
            <p:cNvSpPr/>
            <p:nvPr/>
          </p:nvSpPr>
          <p:spPr>
            <a:xfrm>
              <a:off x="576370" y="4945199"/>
              <a:ext cx="1046690" cy="381181"/>
            </a:xfrm>
            <a:prstGeom prst="roundRect">
              <a:avLst>
                <a:gd name="adj" fmla="val 6217"/>
              </a:avLst>
            </a:prstGeom>
            <a:solidFill>
              <a:srgbClr val="E50D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grpSp>
          <p:nvGrpSpPr>
            <p:cNvPr id="15" name="Group 25">
              <a:extLst>
                <a:ext uri="{FF2B5EF4-FFF2-40B4-BE49-F238E27FC236}">
                  <a16:creationId xmlns:a16="http://schemas.microsoft.com/office/drawing/2014/main" id="{8B4817C2-D1AA-5741-A11F-230DCDAC9240}"/>
                </a:ext>
              </a:extLst>
            </p:cNvPr>
            <p:cNvGrpSpPr/>
            <p:nvPr/>
          </p:nvGrpSpPr>
          <p:grpSpPr>
            <a:xfrm>
              <a:off x="753860" y="5000178"/>
              <a:ext cx="817634" cy="261610"/>
              <a:chOff x="850233" y="5009143"/>
              <a:chExt cx="817634" cy="261610"/>
            </a:xfrm>
          </p:grpSpPr>
          <p:sp>
            <p:nvSpPr>
              <p:cNvPr id="16" name="Triangle 26">
                <a:extLst>
                  <a:ext uri="{FF2B5EF4-FFF2-40B4-BE49-F238E27FC236}">
                    <a16:creationId xmlns:a16="http://schemas.microsoft.com/office/drawing/2014/main" id="{A867FDE0-8557-3F44-B4F2-AD23CD73BB2B}"/>
                  </a:ext>
                </a:extLst>
              </p:cNvPr>
              <p:cNvSpPr/>
              <p:nvPr/>
            </p:nvSpPr>
            <p:spPr>
              <a:xfrm rot="5400000" flipH="1">
                <a:off x="848690" y="5078083"/>
                <a:ext cx="127472" cy="1243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AFD4D9-9660-C849-9166-1A68E094D9A5}"/>
                  </a:ext>
                </a:extLst>
              </p:cNvPr>
              <p:cNvSpPr txBox="1"/>
              <p:nvPr/>
            </p:nvSpPr>
            <p:spPr>
              <a:xfrm>
                <a:off x="918901" y="5009143"/>
                <a:ext cx="748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-50" dirty="0">
                    <a:solidFill>
                      <a:schemeClr val="bg1"/>
                    </a:solidFill>
                    <a:latin typeface="Pretendard Light" pitchFamily="2" charset="-127"/>
                    <a:ea typeface="Pretendard Light" pitchFamily="2" charset="-127"/>
                    <a:cs typeface="Pretendard Light" pitchFamily="2" charset="-127"/>
                  </a:rPr>
                  <a:t>발표시작</a:t>
                </a:r>
                <a:endParaRPr lang="x-none" sz="1100" dirty="0">
                  <a:solidFill>
                    <a:schemeClr val="bg1"/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AD87DA4-7253-3841-BA4A-9B875B2D2389}"/>
              </a:ext>
            </a:extLst>
          </p:cNvPr>
          <p:cNvSpPr txBox="1"/>
          <p:nvPr/>
        </p:nvSpPr>
        <p:spPr>
          <a:xfrm>
            <a:off x="2507039" y="1829226"/>
            <a:ext cx="71779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spc="-20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다섯플릭스의</a:t>
            </a:r>
            <a:r>
              <a:rPr lang="ko-KR" altLang="en-US" sz="3400" spc="-2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조원을 소개합니다 </a:t>
            </a:r>
            <a:endParaRPr lang="x-none" sz="3400" spc="-20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EFE376-A92C-2C4C-A131-1BCD9D42C7DC}"/>
              </a:ext>
            </a:extLst>
          </p:cNvPr>
          <p:cNvGrpSpPr/>
          <p:nvPr/>
        </p:nvGrpSpPr>
        <p:grpSpPr>
          <a:xfrm>
            <a:off x="5256506" y="5323709"/>
            <a:ext cx="1678989" cy="469392"/>
            <a:chOff x="5254995" y="5239820"/>
            <a:chExt cx="1678989" cy="4693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DACA6AB-DA04-BE40-B4F8-8212EACC90B2}"/>
                </a:ext>
              </a:extLst>
            </p:cNvPr>
            <p:cNvSpPr/>
            <p:nvPr/>
          </p:nvSpPr>
          <p:spPr>
            <a:xfrm>
              <a:off x="5254995" y="5239820"/>
              <a:ext cx="1678989" cy="469392"/>
            </a:xfrm>
            <a:prstGeom prst="rect">
              <a:avLst/>
            </a:prstGeom>
            <a:noFill/>
            <a:ln w="19050">
              <a:solidFill>
                <a:srgbClr val="5F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CF20C7-0089-6048-AAE6-B8E986657247}"/>
                </a:ext>
              </a:extLst>
            </p:cNvPr>
            <p:cNvSpPr txBox="1"/>
            <p:nvPr/>
          </p:nvSpPr>
          <p:spPr>
            <a:xfrm>
              <a:off x="5323844" y="5314092"/>
              <a:ext cx="1544313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F5D5E"/>
                  </a:solidFill>
                  <a:latin typeface="Pretendard" pitchFamily="2" charset="-127"/>
                  <a:ea typeface="Pretendard" pitchFamily="2" charset="-127"/>
                  <a:cs typeface="Pretendard" pitchFamily="2" charset="-127"/>
                </a:rPr>
                <a:t>프로필 관리</a:t>
              </a:r>
              <a:endParaRPr lang="x-none" sz="1600" dirty="0">
                <a:solidFill>
                  <a:srgbClr val="5F5D5E"/>
                </a:solidFill>
                <a:latin typeface="Pretendard" pitchFamily="2" charset="-127"/>
                <a:ea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09370" y="2904835"/>
            <a:ext cx="8773260" cy="1857144"/>
            <a:chOff x="1877381" y="2904835"/>
            <a:chExt cx="8773260" cy="1857144"/>
          </a:xfrm>
        </p:grpSpPr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17A8ECC8-CC72-6047-BCCB-9F6732A600CD}"/>
                </a:ext>
              </a:extLst>
            </p:cNvPr>
            <p:cNvSpPr/>
            <p:nvPr/>
          </p:nvSpPr>
          <p:spPr>
            <a:xfrm>
              <a:off x="2139696" y="2908112"/>
              <a:ext cx="1404000" cy="1404000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 l="-1000" t="-1000" r="-1000" b="-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1C72AFAF-E4A1-BF45-BC35-51D33014C578}"/>
                </a:ext>
              </a:extLst>
            </p:cNvPr>
            <p:cNvSpPr/>
            <p:nvPr/>
          </p:nvSpPr>
          <p:spPr>
            <a:xfrm>
              <a:off x="3853051" y="2908112"/>
              <a:ext cx="1404000" cy="1404000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 l="-1000" t="-1000" r="-1000" b="-1000"/>
              </a:stretch>
            </a:blip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:a16="http://schemas.microsoft.com/office/drawing/2014/main" id="{AAE23AFC-79E3-274C-B669-B867E4592C22}"/>
                </a:ext>
              </a:extLst>
            </p:cNvPr>
            <p:cNvSpPr/>
            <p:nvPr/>
          </p:nvSpPr>
          <p:spPr>
            <a:xfrm>
              <a:off x="7279761" y="2908112"/>
              <a:ext cx="1404000" cy="1404000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 l="-1000" t="-1000" r="-1000" b="-1000"/>
              </a:stretch>
            </a:blipFill>
            <a:ln w="22225">
              <a:solidFill>
                <a:srgbClr val="A4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9A0E3FD5-C248-1649-B746-9C75338D4789}"/>
                </a:ext>
              </a:extLst>
            </p:cNvPr>
            <p:cNvSpPr/>
            <p:nvPr/>
          </p:nvSpPr>
          <p:spPr>
            <a:xfrm>
              <a:off x="5562011" y="2908112"/>
              <a:ext cx="1404000" cy="140400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93BD55-98B0-F443-8CDC-EA38921F3F71}"/>
                </a:ext>
              </a:extLst>
            </p:cNvPr>
            <p:cNvSpPr txBox="1"/>
            <p:nvPr/>
          </p:nvSpPr>
          <p:spPr>
            <a:xfrm>
              <a:off x="5299697" y="4438814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조인혜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0625F5-CAF9-3C45-8354-33F340216858}"/>
                </a:ext>
              </a:extLst>
            </p:cNvPr>
            <p:cNvSpPr txBox="1"/>
            <p:nvPr/>
          </p:nvSpPr>
          <p:spPr>
            <a:xfrm>
              <a:off x="7010855" y="4438814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김유빈 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C8AC4C-F79E-7B48-8BFC-F1F66506EAB7}"/>
                </a:ext>
              </a:extLst>
            </p:cNvPr>
            <p:cNvSpPr txBox="1"/>
            <p:nvPr/>
          </p:nvSpPr>
          <p:spPr>
            <a:xfrm>
              <a:off x="3588539" y="4438814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류재욱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00EB8D-70D9-ED49-9952-690CC2515B05}"/>
                </a:ext>
              </a:extLst>
            </p:cNvPr>
            <p:cNvSpPr txBox="1"/>
            <p:nvPr/>
          </p:nvSpPr>
          <p:spPr>
            <a:xfrm>
              <a:off x="1877381" y="4438814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최병철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DF3B6546-2F44-409F-9D3C-44E0C9A79400}"/>
                </a:ext>
              </a:extLst>
            </p:cNvPr>
            <p:cNvSpPr/>
            <p:nvPr/>
          </p:nvSpPr>
          <p:spPr>
            <a:xfrm>
              <a:off x="8993117" y="2904835"/>
              <a:ext cx="1404000" cy="1404000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32775C-E988-4CFB-B2D3-7DD167D16643}"/>
                </a:ext>
              </a:extLst>
            </p:cNvPr>
            <p:cNvSpPr txBox="1"/>
            <p:nvPr/>
          </p:nvSpPr>
          <p:spPr>
            <a:xfrm>
              <a:off x="8722011" y="4435537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황현지</a:t>
              </a:r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 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266556F-DB4F-4210-8F6A-AD1EB96224EE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267532-2F5A-4270-B49A-72404AE1225F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3E0CE4-DD82-4946-BD24-6951E9A91301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AC46DF-C1E6-4C34-8AFF-A0240305C3B2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13BA0A-BB75-4A0A-8DA2-1894ECF4C712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90040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89C6720-8427-4B44-906C-D7F4A211EDBE}"/>
              </a:ext>
            </a:extLst>
          </p:cNvPr>
          <p:cNvSpPr txBox="1"/>
          <p:nvPr/>
        </p:nvSpPr>
        <p:spPr>
          <a:xfrm>
            <a:off x="3403300" y="1528167"/>
            <a:ext cx="101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20" dirty="0">
                <a:solidFill>
                  <a:schemeClr val="bg1">
                    <a:lumMod val="95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Eclipse</a:t>
            </a:r>
            <a:endParaRPr lang="x-none" sz="2000" b="1" spc="-20" dirty="0">
              <a:solidFill>
                <a:schemeClr val="bg1">
                  <a:lumMod val="95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32BE599-F0B3-476A-82D8-A55A8981B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39" y="1551536"/>
            <a:ext cx="350809" cy="328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621289-FF6A-432E-9920-AF8CE614A8C8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28949-95B2-4041-977B-339BF3414C19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06FFA-25C6-4B71-BE1E-F1C5EA096AC6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85DE5-3AD9-451F-8D16-51EDFDF56A1C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CA89EA-1EF9-42E3-8893-985F72D161AF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7E78A-2BE9-439B-8D76-99CC2DC8CD94}"/>
              </a:ext>
            </a:extLst>
          </p:cNvPr>
          <p:cNvSpPr txBox="1"/>
          <p:nvPr/>
        </p:nvSpPr>
        <p:spPr>
          <a:xfrm>
            <a:off x="810768" y="1498779"/>
            <a:ext cx="1159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개발환경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0AC00-3D01-4FFB-9470-49D65C805155}"/>
              </a:ext>
            </a:extLst>
          </p:cNvPr>
          <p:cNvSpPr txBox="1"/>
          <p:nvPr/>
        </p:nvSpPr>
        <p:spPr>
          <a:xfrm>
            <a:off x="810768" y="2822760"/>
            <a:ext cx="671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D67000-380A-4EA8-B65F-8EB908C7D8FA}"/>
              </a:ext>
            </a:extLst>
          </p:cNvPr>
          <p:cNvCxnSpPr>
            <a:cxnSpLocks/>
          </p:cNvCxnSpPr>
          <p:nvPr/>
        </p:nvCxnSpPr>
        <p:spPr>
          <a:xfrm>
            <a:off x="394283" y="2424418"/>
            <a:ext cx="10949151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Frame 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705926"/>
            <a:ext cx="11663680" cy="346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27B1053-B50D-4752-ADB8-15C9CD5AA094}"/>
              </a:ext>
            </a:extLst>
          </p:cNvPr>
          <p:cNvSpPr txBox="1"/>
          <p:nvPr/>
        </p:nvSpPr>
        <p:spPr>
          <a:xfrm>
            <a:off x="927005" y="3258867"/>
            <a:ext cx="10040203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OTT</a:t>
            </a: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서비스인 </a:t>
            </a:r>
            <a:r>
              <a:rPr lang="ko-KR" altLang="en-US" sz="1500" spc="100" dirty="0" err="1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다섯플릭스에서</a:t>
            </a: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</a:t>
            </a:r>
            <a:endParaRPr lang="en-US" altLang="ko-KR" sz="1500" spc="100" dirty="0">
              <a:solidFill>
                <a:schemeClr val="bg1">
                  <a:lumMod val="95000"/>
                </a:schemeClr>
              </a:solidFill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사용자는 개인정보 및 선호장르를 제공하여 회원가입을 하고</a:t>
            </a:r>
            <a:endParaRPr lang="en-US" altLang="ko-KR" sz="1500" spc="100" dirty="0">
              <a:solidFill>
                <a:schemeClr val="bg1">
                  <a:lumMod val="95000"/>
                </a:schemeClr>
              </a:solidFill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로그인 시 선호장르에 해당하는 영화추천리스트 및 회원 메뉴를 보여준다</a:t>
            </a:r>
            <a:r>
              <a:rPr lang="en-US" altLang="ko-KR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관리자는 관리자계정으로만 로그인이 가능하며</a:t>
            </a:r>
            <a:r>
              <a:rPr lang="en-US" altLang="ko-KR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사용자리스트와 영화리스트를 관리할 수 있다</a:t>
            </a:r>
            <a:r>
              <a:rPr lang="en-US" altLang="ko-KR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62D7A-452F-4F91-A2AE-5A0DC6C6880D}"/>
              </a:ext>
            </a:extLst>
          </p:cNvPr>
          <p:cNvSpPr txBox="1"/>
          <p:nvPr/>
        </p:nvSpPr>
        <p:spPr>
          <a:xfrm>
            <a:off x="932597" y="2116597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006B8-2997-4D0B-A7A1-830D5025A145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FE8FE-1893-4FF1-A8EE-9F5E66E0AF38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DC741-6380-40F8-B605-FD32427A08A5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EAC69-0365-4B34-86B7-8DE0BAA51C9A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EFE901-4C61-4F02-9E6D-B8537AD0B9E4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B7D7698-262E-4CD1-990C-9E2867630C38}"/>
              </a:ext>
            </a:extLst>
          </p:cNvPr>
          <p:cNvCxnSpPr/>
          <p:nvPr/>
        </p:nvCxnSpPr>
        <p:spPr>
          <a:xfrm>
            <a:off x="1043257" y="2988714"/>
            <a:ext cx="4667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8310944" y="1112528"/>
            <a:ext cx="2233530" cy="4954904"/>
            <a:chOff x="8504376" y="1112528"/>
            <a:chExt cx="2233530" cy="4954904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AD770A1-7774-4974-983F-4B8666B998A4}"/>
                </a:ext>
              </a:extLst>
            </p:cNvPr>
            <p:cNvGrpSpPr/>
            <p:nvPr/>
          </p:nvGrpSpPr>
          <p:grpSpPr>
            <a:xfrm>
              <a:off x="8504376" y="1112528"/>
              <a:ext cx="2233530" cy="4954904"/>
              <a:chOff x="7935983" y="1093301"/>
              <a:chExt cx="2248249" cy="4987555"/>
            </a:xfrm>
          </p:grpSpPr>
          <p:sp>
            <p:nvSpPr>
              <p:cNvPr id="16" name="모서리가 둥근 직사각형 2">
                <a:extLst>
                  <a:ext uri="{FF2B5EF4-FFF2-40B4-BE49-F238E27FC236}">
                    <a16:creationId xmlns:a16="http://schemas.microsoft.com/office/drawing/2014/main" id="{F5F3DB37-F114-40C4-9521-9552C2D46390}"/>
                  </a:ext>
                </a:extLst>
              </p:cNvPr>
              <p:cNvSpPr/>
              <p:nvPr/>
            </p:nvSpPr>
            <p:spPr>
              <a:xfrm rot="5400000">
                <a:off x="6566330" y="2462954"/>
                <a:ext cx="4987555" cy="224824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F57E7BB8-FA00-41E2-BB98-06A95A080821}"/>
                  </a:ext>
                </a:extLst>
              </p:cNvPr>
              <p:cNvGrpSpPr/>
              <p:nvPr/>
            </p:nvGrpSpPr>
            <p:grpSpPr>
              <a:xfrm>
                <a:off x="8075878" y="1245817"/>
                <a:ext cx="1951682" cy="4714561"/>
                <a:chOff x="8075878" y="1245817"/>
                <a:chExt cx="1951682" cy="4714561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F34C2A-5D47-45F9-809C-F12E59ABF210}"/>
                    </a:ext>
                  </a:extLst>
                </p:cNvPr>
                <p:cNvSpPr/>
                <p:nvPr/>
              </p:nvSpPr>
              <p:spPr>
                <a:xfrm>
                  <a:off x="8075878" y="4022200"/>
                  <a:ext cx="1945084" cy="193817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  <a:p>
                  <a:pPr algn="ctr"/>
                  <a:r>
                    <a:rPr lang="en-US" altLang="ko-KR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MOVIE</a:t>
                  </a:r>
                  <a:endPara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11486E5-50D0-453E-9ED7-71591508E358}"/>
                    </a:ext>
                  </a:extLst>
                </p:cNvPr>
                <p:cNvSpPr/>
                <p:nvPr/>
              </p:nvSpPr>
              <p:spPr>
                <a:xfrm>
                  <a:off x="8082476" y="1245817"/>
                  <a:ext cx="1945084" cy="193817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USER</a:t>
                  </a:r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B80520A-75B5-47AE-8F5E-B11F296A83E6}"/>
                    </a:ext>
                  </a:extLst>
                </p:cNvPr>
                <p:cNvSpPr/>
                <p:nvPr/>
              </p:nvSpPr>
              <p:spPr>
                <a:xfrm>
                  <a:off x="8079177" y="2634009"/>
                  <a:ext cx="1945084" cy="1938178"/>
                </a:xfrm>
                <a:prstGeom prst="ellipse">
                  <a:avLst/>
                </a:prstGeom>
                <a:solidFill>
                  <a:srgbClr val="960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2400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ADMIN</a:t>
                  </a:r>
                  <a:endParaRPr lang="ko-KR" altLang="en-US" sz="28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</p:grpSp>
        </p:grp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D9E74D-7E55-414B-B236-67DC25E6EC5D}"/>
                </a:ext>
              </a:extLst>
            </p:cNvPr>
            <p:cNvSpPr/>
            <p:nvPr/>
          </p:nvSpPr>
          <p:spPr>
            <a:xfrm>
              <a:off x="8972550" y="1276350"/>
              <a:ext cx="69741" cy="6974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FE1D7F2-1857-45BC-A5BD-FD39FC52B9C4}"/>
                </a:ext>
              </a:extLst>
            </p:cNvPr>
            <p:cNvSpPr/>
            <p:nvPr/>
          </p:nvSpPr>
          <p:spPr>
            <a:xfrm>
              <a:off x="10191750" y="5864985"/>
              <a:ext cx="69741" cy="6974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Frame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2640" y="157295"/>
            <a:ext cx="13401414" cy="7259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7A0C7B-0DB6-420C-9468-A058DFE42B5E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EC5AD-5794-4753-83C8-5957A96A9FB2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EA17A-1FA7-46EC-BA4A-78D74A4938D9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CAE4CD-5E09-47E7-A602-9CC9BEFBB982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C1414E-2093-4E48-AA61-B427AF3E39DC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AAAFF5-C133-4320-B255-94BEE845218C}"/>
              </a:ext>
            </a:extLst>
          </p:cNvPr>
          <p:cNvSpPr txBox="1"/>
          <p:nvPr/>
        </p:nvSpPr>
        <p:spPr>
          <a:xfrm>
            <a:off x="9558437" y="1270179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흐름도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27660" y="1260592"/>
            <a:ext cx="1473200" cy="954289"/>
            <a:chOff x="368300" y="1260592"/>
            <a:chExt cx="1473200" cy="954289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B80520A-75B5-47AE-8F5E-B11F296A83E6}"/>
                </a:ext>
              </a:extLst>
            </p:cNvPr>
            <p:cNvSpPr/>
            <p:nvPr/>
          </p:nvSpPr>
          <p:spPr>
            <a:xfrm>
              <a:off x="619760" y="1260592"/>
              <a:ext cx="957689" cy="954289"/>
            </a:xfrm>
            <a:prstGeom prst="ellipse">
              <a:avLst/>
            </a:prstGeom>
            <a:solidFill>
              <a:srgbClr val="960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dirty="0">
                <a:latin typeface="Pretendard SemiBold" pitchFamily="2" charset="-127"/>
                <a:ea typeface="Pretendard SemiBold" pitchFamily="2" charset="-127"/>
                <a:cs typeface="Pretendard SemiBold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368300" y="1534160"/>
              <a:ext cx="147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Pretendard SemiBold" pitchFamily="2" charset="-127"/>
                  <a:ea typeface="Pretendard SemiBold" pitchFamily="2" charset="-127"/>
                  <a:cs typeface="Pretendard SemiBold" pitchFamily="2" charset="-127"/>
                </a:rPr>
                <a:t>다섯플릭스</a:t>
              </a:r>
              <a:endParaRPr lang="en-US" altLang="ko-KR" sz="1400" dirty="0">
                <a:solidFill>
                  <a:schemeClr val="bg1"/>
                </a:solidFill>
                <a:latin typeface="Pretendard SemiBold" pitchFamily="2" charset="-127"/>
                <a:ea typeface="Pretendard SemiBold" pitchFamily="2" charset="-127"/>
                <a:cs typeface="Pretendard SemiBold" pitchFamily="2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Pretendard SemiBold" pitchFamily="2" charset="-127"/>
                  <a:ea typeface="Pretendard SemiBold" pitchFamily="2" charset="-127"/>
                  <a:cs typeface="Pretendard SemiBold" pitchFamily="2" charset="-127"/>
                </a:rPr>
                <a:t>실행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36859" y="344043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Y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5486" y="2065020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59494" y="145542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Y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03550" y="2766060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00939" y="370713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Y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17010" y="4366260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3040" y="6278880"/>
            <a:ext cx="11998960" cy="579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9A555-C296-46A8-981B-2D1373E40147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3DEE1-948A-4D08-8097-065D7923EEA5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2C47D-123C-47C5-8449-83219C969457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B107-82D0-4BA9-AFB1-CFDE801277AF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65E7E-94F5-45F5-819D-4F475330B094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AAAFF5-C133-4320-B255-94BEE845218C}"/>
              </a:ext>
            </a:extLst>
          </p:cNvPr>
          <p:cNvSpPr txBox="1"/>
          <p:nvPr/>
        </p:nvSpPr>
        <p:spPr>
          <a:xfrm>
            <a:off x="678597" y="1270179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클래스 다이어그램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9" name="그림 8" descr="class_use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2A2A2A"/>
              </a:clrFrom>
              <a:clrTo>
                <a:srgbClr val="2A2A2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250" y="904240"/>
            <a:ext cx="7963722" cy="5575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AAAFF5-C133-4320-B255-94BEE845218C}"/>
              </a:ext>
            </a:extLst>
          </p:cNvPr>
          <p:cNvSpPr txBox="1"/>
          <p:nvPr/>
        </p:nvSpPr>
        <p:spPr>
          <a:xfrm>
            <a:off x="800517" y="1768019"/>
            <a:ext cx="1330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 USER</a:t>
            </a:r>
          </a:p>
          <a:p>
            <a:pPr>
              <a:buFontTx/>
              <a:buChar char="-"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 MANAGER</a:t>
            </a:r>
          </a:p>
        </p:txBody>
      </p:sp>
    </p:spTree>
    <p:extLst>
      <p:ext uri="{BB962C8B-B14F-4D97-AF65-F5344CB8AC3E}">
        <p14:creationId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6E9A555-C296-46A8-981B-2D1373E40147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3DEE1-948A-4D08-8097-065D7923EEA5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2C47D-123C-47C5-8449-83219C969457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93B107-82D0-4BA9-AFB1-CFDE801277AF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65E7E-94F5-45F5-819D-4F475330B094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AAFF5-C133-4320-B255-94BEE845218C}"/>
              </a:ext>
            </a:extLst>
          </p:cNvPr>
          <p:cNvSpPr txBox="1"/>
          <p:nvPr/>
        </p:nvSpPr>
        <p:spPr>
          <a:xfrm>
            <a:off x="678597" y="1270179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클래스 다이어그램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AAFF5-C133-4320-B255-94BEE845218C}"/>
              </a:ext>
            </a:extLst>
          </p:cNvPr>
          <p:cNvSpPr txBox="1"/>
          <p:nvPr/>
        </p:nvSpPr>
        <p:spPr>
          <a:xfrm>
            <a:off x="800517" y="1768019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 MOVIE</a:t>
            </a:r>
          </a:p>
          <a:p>
            <a:pPr>
              <a:buFontTx/>
              <a:buChar char="-"/>
            </a:pP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</p:txBody>
      </p:sp>
      <p:pic>
        <p:nvPicPr>
          <p:cNvPr id="11" name="그림 10" descr="class_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717" y="1258987"/>
            <a:ext cx="7788315" cy="5014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/>
          <p:cNvSpPr/>
          <p:nvPr/>
        </p:nvSpPr>
        <p:spPr>
          <a:xfrm>
            <a:off x="193040" y="6278880"/>
            <a:ext cx="11998960" cy="579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타원 85">
            <a:extLst>
              <a:ext uri="{FF2B5EF4-FFF2-40B4-BE49-F238E27FC236}">
                <a16:creationId xmlns:a16="http://schemas.microsoft.com/office/drawing/2014/main" id="{7BC80D5C-508B-4D2C-8D2C-B4080B25551B}"/>
              </a:ext>
            </a:extLst>
          </p:cNvPr>
          <p:cNvSpPr/>
          <p:nvPr/>
        </p:nvSpPr>
        <p:spPr>
          <a:xfrm>
            <a:off x="5467570" y="2504351"/>
            <a:ext cx="1219200" cy="1219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34B5615-951A-43C4-A32A-CD47BFE67070}"/>
              </a:ext>
            </a:extLst>
          </p:cNvPr>
          <p:cNvSpPr/>
          <p:nvPr/>
        </p:nvSpPr>
        <p:spPr>
          <a:xfrm>
            <a:off x="9188231" y="2523398"/>
            <a:ext cx="1219200" cy="1219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2397FD-09E0-44F6-B2AD-1959F8289291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A0893-2830-4498-BB71-BA185821C66F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ACE315-15C6-44EE-A24C-39B0C04BB84E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4A7F54-FB3D-498C-8A98-8E21A87729AF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D41EB0-241F-407B-B73D-2EC8113C7BBD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A2DFC8-6E75-410B-8009-5438F458C02C}"/>
              </a:ext>
            </a:extLst>
          </p:cNvPr>
          <p:cNvSpPr txBox="1"/>
          <p:nvPr/>
        </p:nvSpPr>
        <p:spPr>
          <a:xfrm>
            <a:off x="519921" y="4450679"/>
            <a:ext cx="3459790" cy="68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사용자계정과 관리자 계정 분리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계정별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호출되는 메뉴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5BC327-5017-4E31-8222-580F68AC8CC3}"/>
              </a:ext>
            </a:extLst>
          </p:cNvPr>
          <p:cNvSpPr txBox="1"/>
          <p:nvPr/>
        </p:nvSpPr>
        <p:spPr>
          <a:xfrm>
            <a:off x="4347275" y="4450679"/>
            <a:ext cx="3459790" cy="68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 프로필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 지정 가능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계정별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시청목록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찜목록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생성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B23787-87DD-4DB5-A216-D3681919B6BB}"/>
              </a:ext>
            </a:extLst>
          </p:cNvPr>
          <p:cNvSpPr txBox="1"/>
          <p:nvPr/>
        </p:nvSpPr>
        <p:spPr>
          <a:xfrm>
            <a:off x="8067936" y="4450679"/>
            <a:ext cx="3459790" cy="68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사용자계정 생성 시 선호하는 장르 선택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로그인하면 부합하는 추천 영상 리스트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3BB0F8B-DC3F-4DF1-A322-A804D2B7B5B4}"/>
              </a:ext>
            </a:extLst>
          </p:cNvPr>
          <p:cNvGrpSpPr/>
          <p:nvPr/>
        </p:nvGrpSpPr>
        <p:grpSpPr>
          <a:xfrm>
            <a:off x="4254500" y="2628900"/>
            <a:ext cx="3683000" cy="2990858"/>
            <a:chOff x="4254500" y="2643195"/>
            <a:chExt cx="3683000" cy="3043238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39BF785D-E242-48EB-BAF3-467C0F16971B}"/>
                </a:ext>
              </a:extLst>
            </p:cNvPr>
            <p:cNvCxnSpPr>
              <a:cxnSpLocks/>
            </p:cNvCxnSpPr>
            <p:nvPr/>
          </p:nvCxnSpPr>
          <p:spPr>
            <a:xfrm>
              <a:off x="4254500" y="2643195"/>
              <a:ext cx="0" cy="30432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AC30FBC9-3D66-40BD-B484-4B7C441709D2}"/>
                </a:ext>
              </a:extLst>
            </p:cNvPr>
            <p:cNvCxnSpPr>
              <a:cxnSpLocks/>
            </p:cNvCxnSpPr>
            <p:nvPr/>
          </p:nvCxnSpPr>
          <p:spPr>
            <a:xfrm>
              <a:off x="7937500" y="2643195"/>
              <a:ext cx="0" cy="30432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647A548-4F29-414E-AF9D-E8C1118E070F}"/>
              </a:ext>
            </a:extLst>
          </p:cNvPr>
          <p:cNvSpPr txBox="1"/>
          <p:nvPr/>
        </p:nvSpPr>
        <p:spPr>
          <a:xfrm>
            <a:off x="519921" y="4009971"/>
            <a:ext cx="345979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계정관리</a:t>
            </a:r>
            <a:endParaRPr lang="en-US" altLang="ko-KR" sz="1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E06B50-C009-4C99-A2E0-ABD69EB06DDA}"/>
              </a:ext>
            </a:extLst>
          </p:cNvPr>
          <p:cNvSpPr txBox="1"/>
          <p:nvPr/>
        </p:nvSpPr>
        <p:spPr>
          <a:xfrm>
            <a:off x="4347275" y="4009971"/>
            <a:ext cx="345979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프로필 지정</a:t>
            </a:r>
            <a:endParaRPr lang="en-US" altLang="ko-KR" sz="1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A43A794-AD95-4188-BA52-9E7F8DBA7134}"/>
              </a:ext>
            </a:extLst>
          </p:cNvPr>
          <p:cNvSpPr txBox="1"/>
          <p:nvPr/>
        </p:nvSpPr>
        <p:spPr>
          <a:xfrm>
            <a:off x="8067936" y="4009971"/>
            <a:ext cx="345979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추천</a:t>
            </a:r>
            <a:endParaRPr lang="en-US" altLang="ko-KR" sz="1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C66EF41-89F5-44D2-A5BD-FEB4FFA68434}"/>
              </a:ext>
            </a:extLst>
          </p:cNvPr>
          <p:cNvSpPr/>
          <p:nvPr/>
        </p:nvSpPr>
        <p:spPr>
          <a:xfrm>
            <a:off x="1640216" y="2504351"/>
            <a:ext cx="1219200" cy="1219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279BE8E-1567-4393-9C1B-6E2195F76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74" y="2904402"/>
            <a:ext cx="457192" cy="45719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964C894D-A593-4200-A9DC-795B50F94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235" y="2904402"/>
            <a:ext cx="457192" cy="457192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41469C17-D92D-462B-B2F9-98D76C39B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20" y="2904402"/>
            <a:ext cx="457192" cy="4571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AAAFF5-C133-4320-B255-94BEE845218C}"/>
              </a:ext>
            </a:extLst>
          </p:cNvPr>
          <p:cNvSpPr txBox="1"/>
          <p:nvPr/>
        </p:nvSpPr>
        <p:spPr>
          <a:xfrm>
            <a:off x="932597" y="1270179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222</Words>
  <Application>Microsoft Office PowerPoint</Application>
  <PresentationFormat>와이드스크린</PresentationFormat>
  <Paragraphs>126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맑은 고딕</vt:lpstr>
      <vt:lpstr>Calibri Light</vt:lpstr>
      <vt:lpstr>Pretendard Medium</vt:lpstr>
      <vt:lpstr>NanumSquare Light</vt:lpstr>
      <vt:lpstr>Pretendard SemiBold</vt:lpstr>
      <vt:lpstr>Pretendard Light</vt:lpstr>
      <vt:lpstr>Pretendard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HKIT</cp:lastModifiedBy>
  <cp:revision>150</cp:revision>
  <dcterms:created xsi:type="dcterms:W3CDTF">2021-09-28T01:51:47Z</dcterms:created>
  <dcterms:modified xsi:type="dcterms:W3CDTF">2022-05-20T02:59:43Z</dcterms:modified>
</cp:coreProperties>
</file>